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772400" cy="10058400"/>
  <p:notesSz cx="9144000" cy="6858000"/>
  <p:defaultTextStyle>
    <a:defPPr>
      <a:defRPr lang="en-US"/>
    </a:defPPr>
    <a:lvl1pPr marL="0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5285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90570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5854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81139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76424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71709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66993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62278" algn="l" defTabSz="49528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2E6FF"/>
    <a:srgbClr val="E6F7F9"/>
    <a:srgbClr val="CEE6F3"/>
    <a:srgbClr val="BAEFE8"/>
    <a:srgbClr val="263991"/>
    <a:srgbClr val="2929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6"/>
    <p:restoredTop sz="94740"/>
  </p:normalViewPr>
  <p:slideViewPr>
    <p:cSldViewPr snapToGrid="0" snapToObjects="1">
      <p:cViewPr varScale="1">
        <p:scale>
          <a:sx n="84" d="100"/>
          <a:sy n="84" d="100"/>
        </p:scale>
        <p:origin x="2560" y="20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FEDB7-B40F-6749-9B7B-604985011144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0B4CF-99E8-5248-86DE-25C8269E67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2059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0C3D1-A004-3043-AED0-58A4CB000917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8225" y="514350"/>
            <a:ext cx="19875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1171-F54D-A447-AE2E-CD1EAC911D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1664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5285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0570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5854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81139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76424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71709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66993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62278" algn="l" defTabSz="495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8225" y="514350"/>
            <a:ext cx="198755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1171-F54D-A447-AE2E-CD1EAC911DA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531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31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6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7B370-7C89-6A48-ACF4-3D19B286FF08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73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F5FA5-398D-224E-B91A-107A960C28EE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6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10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10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098A-4877-0443-9983-F752D93C676D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82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DEDA7-B6FF-564C-816B-AAF951324F3E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311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7" y="6463454"/>
            <a:ext cx="6606540" cy="199771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7" y="4263186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528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905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58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11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76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17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6699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62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06A56-EB75-DD4A-B698-ABE2442A09AE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491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7"/>
            <a:ext cx="3432810" cy="66380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7"/>
            <a:ext cx="3432810" cy="6638079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F2F7B-C299-FB45-8236-EF3A3F128AB5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4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3" y="2251499"/>
            <a:ext cx="343415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200" b="1"/>
            </a:lvl2pPr>
            <a:lvl3pPr marL="990570" indent="0">
              <a:buNone/>
              <a:defRPr sz="1900" b="1"/>
            </a:lvl3pPr>
            <a:lvl4pPr marL="1485854" indent="0">
              <a:buNone/>
              <a:defRPr sz="1700" b="1"/>
            </a:lvl4pPr>
            <a:lvl5pPr marL="1981139" indent="0">
              <a:buNone/>
              <a:defRPr sz="1700" b="1"/>
            </a:lvl5pPr>
            <a:lvl6pPr marL="2476424" indent="0">
              <a:buNone/>
              <a:defRPr sz="1700" b="1"/>
            </a:lvl6pPr>
            <a:lvl7pPr marL="2971709" indent="0">
              <a:buNone/>
              <a:defRPr sz="1700" b="1"/>
            </a:lvl7pPr>
            <a:lvl8pPr marL="3466993" indent="0">
              <a:buNone/>
              <a:defRPr sz="1700" b="1"/>
            </a:lvl8pPr>
            <a:lvl9pPr marL="396227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3" y="3189817"/>
            <a:ext cx="343415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5" y="2251499"/>
            <a:ext cx="3435509" cy="93831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285" indent="0">
              <a:buNone/>
              <a:defRPr sz="2200" b="1"/>
            </a:lvl2pPr>
            <a:lvl3pPr marL="990570" indent="0">
              <a:buNone/>
              <a:defRPr sz="1900" b="1"/>
            </a:lvl3pPr>
            <a:lvl4pPr marL="1485854" indent="0">
              <a:buNone/>
              <a:defRPr sz="1700" b="1"/>
            </a:lvl4pPr>
            <a:lvl5pPr marL="1981139" indent="0">
              <a:buNone/>
              <a:defRPr sz="1700" b="1"/>
            </a:lvl5pPr>
            <a:lvl6pPr marL="2476424" indent="0">
              <a:buNone/>
              <a:defRPr sz="1700" b="1"/>
            </a:lvl6pPr>
            <a:lvl7pPr marL="2971709" indent="0">
              <a:buNone/>
              <a:defRPr sz="1700" b="1"/>
            </a:lvl7pPr>
            <a:lvl8pPr marL="3466993" indent="0">
              <a:buNone/>
              <a:defRPr sz="1700" b="1"/>
            </a:lvl8pPr>
            <a:lvl9pPr marL="396227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5" y="3189817"/>
            <a:ext cx="3435509" cy="579522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5A2AD-9F7C-8540-BA36-288F55720D20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1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3A919-16BF-274B-8FFF-E0C9225AE86A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5269-FE6C-4143-AF59-06E2D0A2C744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42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5" y="400474"/>
            <a:ext cx="2557067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6" y="400480"/>
            <a:ext cx="4344989" cy="858456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5" y="2104820"/>
            <a:ext cx="2557067" cy="6880226"/>
          </a:xfrm>
        </p:spPr>
        <p:txBody>
          <a:bodyPr/>
          <a:lstStyle>
            <a:lvl1pPr marL="0" indent="0">
              <a:buNone/>
              <a:defRPr sz="1500"/>
            </a:lvl1pPr>
            <a:lvl2pPr marL="495285" indent="0">
              <a:buNone/>
              <a:defRPr sz="1300"/>
            </a:lvl2pPr>
            <a:lvl3pPr marL="990570" indent="0">
              <a:buNone/>
              <a:defRPr sz="1100"/>
            </a:lvl3pPr>
            <a:lvl4pPr marL="1485854" indent="0">
              <a:buNone/>
              <a:defRPr sz="1000"/>
            </a:lvl4pPr>
            <a:lvl5pPr marL="1981139" indent="0">
              <a:buNone/>
              <a:defRPr sz="1000"/>
            </a:lvl5pPr>
            <a:lvl6pPr marL="2476424" indent="0">
              <a:buNone/>
              <a:defRPr sz="1000"/>
            </a:lvl6pPr>
            <a:lvl7pPr marL="2971709" indent="0">
              <a:buNone/>
              <a:defRPr sz="1000"/>
            </a:lvl7pPr>
            <a:lvl8pPr marL="3466993" indent="0">
              <a:buNone/>
              <a:defRPr sz="1000"/>
            </a:lvl8pPr>
            <a:lvl9pPr marL="396227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BE42F-15AD-9F44-B41C-F6E82FB6D63A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4" y="7040883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4" y="898736"/>
            <a:ext cx="4663440" cy="6035040"/>
          </a:xfrm>
        </p:spPr>
        <p:txBody>
          <a:bodyPr/>
          <a:lstStyle>
            <a:lvl1pPr marL="0" indent="0">
              <a:buNone/>
              <a:defRPr sz="3500"/>
            </a:lvl1pPr>
            <a:lvl2pPr marL="495285" indent="0">
              <a:buNone/>
              <a:defRPr sz="3000"/>
            </a:lvl2pPr>
            <a:lvl3pPr marL="990570" indent="0">
              <a:buNone/>
              <a:defRPr sz="2600"/>
            </a:lvl3pPr>
            <a:lvl4pPr marL="1485854" indent="0">
              <a:buNone/>
              <a:defRPr sz="2200"/>
            </a:lvl4pPr>
            <a:lvl5pPr marL="1981139" indent="0">
              <a:buNone/>
              <a:defRPr sz="2200"/>
            </a:lvl5pPr>
            <a:lvl6pPr marL="2476424" indent="0">
              <a:buNone/>
              <a:defRPr sz="2200"/>
            </a:lvl6pPr>
            <a:lvl7pPr marL="2971709" indent="0">
              <a:buNone/>
              <a:defRPr sz="2200"/>
            </a:lvl7pPr>
            <a:lvl8pPr marL="3466993" indent="0">
              <a:buNone/>
              <a:defRPr sz="2200"/>
            </a:lvl8pPr>
            <a:lvl9pPr marL="3962278" indent="0">
              <a:buNone/>
              <a:defRPr sz="22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4" y="7872099"/>
            <a:ext cx="4663440" cy="1180464"/>
          </a:xfrm>
        </p:spPr>
        <p:txBody>
          <a:bodyPr/>
          <a:lstStyle>
            <a:lvl1pPr marL="0" indent="0">
              <a:buNone/>
              <a:defRPr sz="1500"/>
            </a:lvl1pPr>
            <a:lvl2pPr marL="495285" indent="0">
              <a:buNone/>
              <a:defRPr sz="1300"/>
            </a:lvl2pPr>
            <a:lvl3pPr marL="990570" indent="0">
              <a:buNone/>
              <a:defRPr sz="1100"/>
            </a:lvl3pPr>
            <a:lvl4pPr marL="1485854" indent="0">
              <a:buNone/>
              <a:defRPr sz="1000"/>
            </a:lvl4pPr>
            <a:lvl5pPr marL="1981139" indent="0">
              <a:buNone/>
              <a:defRPr sz="1000"/>
            </a:lvl5pPr>
            <a:lvl6pPr marL="2476424" indent="0">
              <a:buNone/>
              <a:defRPr sz="1000"/>
            </a:lvl6pPr>
            <a:lvl7pPr marL="2971709" indent="0">
              <a:buNone/>
              <a:defRPr sz="1000"/>
            </a:lvl7pPr>
            <a:lvl8pPr marL="3466993" indent="0">
              <a:buNone/>
              <a:defRPr sz="1000"/>
            </a:lvl8pPr>
            <a:lvl9pPr marL="396227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B0CB-92ED-854D-ACAA-0AFEC5944ACF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2019-2020 SCHOOL SUPPLIES LISTS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9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9057" tIns="49528" rIns="99057" bIns="4952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7"/>
            <a:ext cx="6995160" cy="6638079"/>
          </a:xfrm>
          <a:prstGeom prst="rect">
            <a:avLst/>
          </a:prstGeom>
        </p:spPr>
        <p:txBody>
          <a:bodyPr vert="horz" lIns="99057" tIns="49528" rIns="99057" bIns="4952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54"/>
            <a:ext cx="1813560" cy="535516"/>
          </a:xfrm>
          <a:prstGeom prst="rect">
            <a:avLst/>
          </a:prstGeom>
        </p:spPr>
        <p:txBody>
          <a:bodyPr vert="horz" lIns="99057" tIns="49528" rIns="99057" bIns="4952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5CE14-8C1A-B443-85A6-53B7A905891A}" type="datetime1">
              <a:rPr lang="en-US" smtClean="0"/>
              <a:t>6/15/21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54"/>
            <a:ext cx="2461260" cy="535516"/>
          </a:xfrm>
          <a:prstGeom prst="rect">
            <a:avLst/>
          </a:prstGeom>
        </p:spPr>
        <p:txBody>
          <a:bodyPr vert="horz" lIns="99057" tIns="49528" rIns="99057" bIns="4952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2019-2020 SCHOOL SUPPLIES LISTS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54"/>
            <a:ext cx="1813560" cy="535516"/>
          </a:xfrm>
          <a:prstGeom prst="rect">
            <a:avLst/>
          </a:prstGeom>
        </p:spPr>
        <p:txBody>
          <a:bodyPr vert="horz" lIns="99057" tIns="49528" rIns="99057" bIns="4952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D56E0-0B4B-7845-9A94-0E513FA40F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75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95285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1464" indent="-371464" algn="l" defTabSz="495285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4838" indent="-309553" algn="l" defTabSz="495285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212" indent="-247642" algn="l" defTabSz="495285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497" indent="-247642" algn="l" defTabSz="495285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8781" indent="-247642" algn="l" defTabSz="495285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4066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19351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4636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09920" indent="-247642" algn="l" defTabSz="4952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5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0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4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39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4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09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3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78" algn="l" defTabSz="49528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.docx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6.emf"/><Relationship Id="rId4" Type="http://schemas.openxmlformats.org/officeDocument/2006/relationships/image" Target="../media/image2.png"/><Relationship Id="rId9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DF61FFB1-7308-2A4A-BB6F-ADE329F67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6769">
            <a:off x="5192379" y="310158"/>
            <a:ext cx="2397827" cy="1454142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D5219D4B-5FC8-FD4E-9510-E8742F61B0DA}"/>
              </a:ext>
            </a:extLst>
          </p:cNvPr>
          <p:cNvSpPr/>
          <p:nvPr/>
        </p:nvSpPr>
        <p:spPr>
          <a:xfrm>
            <a:off x="3199688" y="1895961"/>
            <a:ext cx="3769699" cy="3613867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96938" y="1441676"/>
            <a:ext cx="296625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263991"/>
                </a:solidFill>
              </a:rPr>
              <a:t>School Supplies Lists </a:t>
            </a:r>
          </a:p>
          <a:p>
            <a:pPr algn="ctr"/>
            <a:r>
              <a:rPr lang="en-US" sz="1200" b="1" dirty="0">
                <a:solidFill>
                  <a:srgbClr val="263991"/>
                </a:solidFill>
              </a:rPr>
              <a:t>2021-2022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6AB1F3-532F-0B41-9F5F-EF8DD8CCF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223" y="518128"/>
            <a:ext cx="2468768" cy="4305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F3C47-6D91-624A-8264-6136E8B48D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515" y="5009450"/>
            <a:ext cx="2552848" cy="43053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1F36036-3E69-4A46-8774-BB7644B10A2B}"/>
              </a:ext>
            </a:extLst>
          </p:cNvPr>
          <p:cNvSpPr txBox="1"/>
          <p:nvPr/>
        </p:nvSpPr>
        <p:spPr>
          <a:xfrm rot="521561">
            <a:off x="5607444" y="473234"/>
            <a:ext cx="1961457" cy="103874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400" b="1" dirty="0">
                <a:solidFill>
                  <a:srgbClr val="C00000"/>
                </a:solidFill>
              </a:rPr>
              <a:t>Order at </a:t>
            </a:r>
          </a:p>
          <a:p>
            <a:pPr algn="ctr">
              <a:spcAft>
                <a:spcPts val="300"/>
              </a:spcAft>
            </a:pPr>
            <a:r>
              <a:rPr lang="en-US" sz="1400" b="1" dirty="0">
                <a:solidFill>
                  <a:srgbClr val="C00000"/>
                </a:solidFill>
              </a:rPr>
              <a:t>DeerfieldCoalition.com </a:t>
            </a:r>
          </a:p>
          <a:p>
            <a:pPr algn="ctr">
              <a:spcAft>
                <a:spcPts val="300"/>
              </a:spcAft>
            </a:pPr>
            <a:r>
              <a:rPr lang="en-US" sz="1200" b="1" dirty="0">
                <a:solidFill>
                  <a:srgbClr val="C00000"/>
                </a:solidFill>
              </a:rPr>
              <a:t>by </a:t>
            </a:r>
          </a:p>
          <a:p>
            <a:pPr algn="ctr">
              <a:spcAft>
                <a:spcPts val="300"/>
              </a:spcAft>
            </a:pPr>
            <a:r>
              <a:rPr lang="en-US" sz="1400" b="1" dirty="0">
                <a:solidFill>
                  <a:srgbClr val="C00000"/>
                </a:solidFill>
              </a:rPr>
              <a:t>June 1</a:t>
            </a:r>
            <a:r>
              <a:rPr lang="en-US" sz="1400" b="1" baseline="30000" dirty="0">
                <a:solidFill>
                  <a:srgbClr val="C00000"/>
                </a:solidFill>
              </a:rPr>
              <a:t>st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34D1FA0-697F-6E43-A19F-4A930478E9C7}"/>
              </a:ext>
            </a:extLst>
          </p:cNvPr>
          <p:cNvGrpSpPr/>
          <p:nvPr/>
        </p:nvGrpSpPr>
        <p:grpSpPr>
          <a:xfrm>
            <a:off x="3339096" y="3659530"/>
            <a:ext cx="3545974" cy="2011640"/>
            <a:chOff x="3465200" y="1656689"/>
            <a:chExt cx="4180975" cy="198015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EC9035C-AB77-1247-AE9F-8102FE7694D0}"/>
                </a:ext>
              </a:extLst>
            </p:cNvPr>
            <p:cNvSpPr txBox="1"/>
            <p:nvPr/>
          </p:nvSpPr>
          <p:spPr>
            <a:xfrm>
              <a:off x="3542188" y="1656689"/>
              <a:ext cx="2775231" cy="1757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2"/>
                  </a:solidFill>
                </a:rPr>
                <a:t>If you purchase supplies on your own, you can get the following required items online:</a:t>
              </a:r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endParaRPr lang="en-US" sz="1200" b="1" dirty="0">
                <a:solidFill>
                  <a:schemeClr val="tx2"/>
                </a:solidFill>
              </a:endParaRPr>
            </a:p>
            <a:p>
              <a:pPr>
                <a:spcBef>
                  <a:spcPts val="600"/>
                </a:spcBef>
                <a:spcAft>
                  <a:spcPts val="1200"/>
                </a:spcAft>
              </a:pPr>
              <a:endParaRPr lang="en-US" sz="1200" b="1" dirty="0">
                <a:solidFill>
                  <a:schemeClr val="tx2"/>
                </a:solidFill>
              </a:endParaRPr>
            </a:p>
            <a:p>
              <a:endParaRPr lang="en-US" sz="1000" i="1" dirty="0">
                <a:solidFill>
                  <a:schemeClr val="tx2"/>
                </a:solidFill>
              </a:endParaRPr>
            </a:p>
            <a:p>
              <a:endParaRPr lang="en-US" sz="1000" i="1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10B68B6-DDF7-DF4D-92E7-A870467E46F4}"/>
                </a:ext>
              </a:extLst>
            </p:cNvPr>
            <p:cNvGrpSpPr/>
            <p:nvPr/>
          </p:nvGrpSpPr>
          <p:grpSpPr>
            <a:xfrm>
              <a:off x="3465200" y="2334118"/>
              <a:ext cx="4180975" cy="1302724"/>
              <a:chOff x="3465200" y="2334118"/>
              <a:chExt cx="4180975" cy="1302724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4602DA5-EBC7-814D-84D4-976B8D0E4FED}"/>
                  </a:ext>
                </a:extLst>
              </p:cNvPr>
              <p:cNvSpPr txBox="1"/>
              <p:nvPr/>
            </p:nvSpPr>
            <p:spPr>
              <a:xfrm>
                <a:off x="3527552" y="2334118"/>
                <a:ext cx="4118623" cy="13027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171450" indent="-171450">
                  <a:spcAft>
                    <a:spcPts val="2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2"/>
                    </a:solidFill>
                  </a:rPr>
                  <a:t>Caruso Assignment Notebook</a:t>
                </a:r>
              </a:p>
              <a:p>
                <a:pPr marL="171450" indent="-171450">
                  <a:spcAft>
                    <a:spcPts val="2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2"/>
                    </a:solidFill>
                  </a:rPr>
                  <a:t>Calculators</a:t>
                </a:r>
              </a:p>
              <a:p>
                <a:pPr marL="171450" indent="-171450">
                  <a:spcAft>
                    <a:spcPts val="2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2"/>
                    </a:solidFill>
                  </a:rPr>
                  <a:t>STEM Memory Card</a:t>
                </a:r>
              </a:p>
              <a:p>
                <a:pPr marL="171450" indent="-171450">
                  <a:spcAft>
                    <a:spcPts val="2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2"/>
                    </a:solidFill>
                  </a:rPr>
                  <a:t>Art Sketch Book</a:t>
                </a:r>
              </a:p>
              <a:p>
                <a:pPr marL="171450" indent="-171450">
                  <a:spcAft>
                    <a:spcPts val="2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2"/>
                    </a:solidFill>
                  </a:rPr>
                  <a:t>Science Goggles </a:t>
                </a:r>
              </a:p>
              <a:p>
                <a:pPr marL="171450" indent="-171450">
                  <a:spcAft>
                    <a:spcPts val="2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2"/>
                    </a:solidFill>
                  </a:rPr>
                  <a:t>Glow Index Cards </a:t>
                </a:r>
              </a:p>
              <a:p>
                <a:pPr marL="171450" indent="-171450">
                  <a:spcAft>
                    <a:spcPts val="20"/>
                  </a:spcAft>
                  <a:buFont typeface="Arial" panose="020B0604020202020204" pitchFamily="34" charset="0"/>
                  <a:buChar char="•"/>
                </a:pPr>
                <a:r>
                  <a:rPr lang="en-US" sz="1000" dirty="0">
                    <a:solidFill>
                      <a:schemeClr val="tx2"/>
                    </a:solidFill>
                  </a:rPr>
                  <a:t>Headphones &amp; Earbuds</a:t>
                </a:r>
              </a:p>
              <a:p>
                <a:pPr>
                  <a:spcAft>
                    <a:spcPts val="20"/>
                  </a:spcAft>
                </a:pPr>
                <a:endParaRPr lang="en-US" sz="10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ED3316D-0ECF-3647-BD12-D06EA848B721}"/>
                  </a:ext>
                </a:extLst>
              </p:cNvPr>
              <p:cNvSpPr txBox="1"/>
              <p:nvPr/>
            </p:nvSpPr>
            <p:spPr>
              <a:xfrm>
                <a:off x="3465200" y="3175374"/>
                <a:ext cx="190007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1000" i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3F3D6551-2CD7-2845-ADBC-58A5A6B0EAD6}"/>
              </a:ext>
            </a:extLst>
          </p:cNvPr>
          <p:cNvSpPr txBox="1"/>
          <p:nvPr/>
        </p:nvSpPr>
        <p:spPr>
          <a:xfrm>
            <a:off x="3593706" y="3262588"/>
            <a:ext cx="3395866" cy="246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</a:pPr>
            <a:endParaRPr lang="en-US" sz="1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8A3D909-9191-8348-953D-A175392809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097" y="3646148"/>
            <a:ext cx="1458788" cy="1864671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B480B07-C9A5-064F-B3EF-CE533FDA193C}"/>
              </a:ext>
            </a:extLst>
          </p:cNvPr>
          <p:cNvGrpSpPr/>
          <p:nvPr/>
        </p:nvGrpSpPr>
        <p:grpSpPr>
          <a:xfrm>
            <a:off x="3058912" y="1463757"/>
            <a:ext cx="4458526" cy="1899507"/>
            <a:chOff x="3615031" y="3742380"/>
            <a:chExt cx="3773089" cy="1899507"/>
          </a:xfrm>
        </p:grpSpPr>
        <p:sp>
          <p:nvSpPr>
            <p:cNvPr id="33" name="Rectangle 32"/>
            <p:cNvSpPr/>
            <p:nvPr/>
          </p:nvSpPr>
          <p:spPr>
            <a:xfrm>
              <a:off x="3615031" y="3742380"/>
              <a:ext cx="2499921" cy="1327681"/>
            </a:xfrm>
            <a:prstGeom prst="rect">
              <a:avLst/>
            </a:prstGeom>
            <a:noFill/>
            <a:ln w="3175" cmpd="sng"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9057" tIns="49528" rIns="99057" bIns="49528" rtlCol="0" anchor="ctr"/>
            <a:lstStyle/>
            <a:p>
              <a:pPr algn="ctr"/>
              <a:endParaRPr lang="en-US" dirty="0">
                <a:solidFill>
                  <a:srgbClr val="7030A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4B07F47-7F84-8045-B1D9-4BE05B5FA1F5}"/>
                </a:ext>
              </a:extLst>
            </p:cNvPr>
            <p:cNvSpPr txBox="1"/>
            <p:nvPr/>
          </p:nvSpPr>
          <p:spPr>
            <a:xfrm>
              <a:off x="3892622" y="4487725"/>
              <a:ext cx="3495498" cy="115416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200" b="1" dirty="0">
                  <a:solidFill>
                    <a:schemeClr val="tx2"/>
                  </a:solidFill>
                </a:rPr>
                <a:t>Calculators are required for all students</a:t>
              </a:r>
              <a:r>
                <a:rPr lang="en-US" sz="1050" b="1" dirty="0">
                  <a:solidFill>
                    <a:schemeClr val="tx2"/>
                  </a:solidFill>
                </a:rPr>
                <a:t>:</a:t>
              </a:r>
            </a:p>
            <a:p>
              <a:pPr marL="171450" indent="-171450">
                <a:spcBef>
                  <a:spcPts val="300"/>
                </a:spcBef>
                <a:buFont typeface="Arial" panose="020B0604020202020204" pitchFamily="34" charset="0"/>
                <a:buChar char="•"/>
              </a:pPr>
              <a:r>
                <a:rPr lang="en-US" sz="1050" b="1" dirty="0">
                  <a:solidFill>
                    <a:schemeClr val="tx2"/>
                  </a:solidFill>
                </a:rPr>
                <a:t>TI-108 calculator </a:t>
              </a:r>
              <a:r>
                <a:rPr lang="en-US" sz="1050" dirty="0">
                  <a:solidFill>
                    <a:schemeClr val="tx2"/>
                  </a:solidFill>
                </a:rPr>
                <a:t>for 6</a:t>
              </a:r>
              <a:r>
                <a:rPr lang="en-US" sz="1050" baseline="30000" dirty="0">
                  <a:solidFill>
                    <a:schemeClr val="tx2"/>
                  </a:solidFill>
                </a:rPr>
                <a:t>th</a:t>
              </a:r>
              <a:r>
                <a:rPr lang="en-US" sz="1050" dirty="0">
                  <a:solidFill>
                    <a:schemeClr val="tx2"/>
                  </a:solidFill>
                </a:rPr>
                <a:t> grade general math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050" b="1" dirty="0">
                  <a:solidFill>
                    <a:schemeClr val="tx2"/>
                  </a:solidFill>
                </a:rPr>
                <a:t>TI-30XA calculator </a:t>
              </a:r>
              <a:r>
                <a:rPr lang="en-US" sz="1050" dirty="0">
                  <a:solidFill>
                    <a:schemeClr val="tx2"/>
                  </a:solidFill>
                </a:rPr>
                <a:t>for Grade 6 Geometry Pathway and all 7th &amp; 8</a:t>
              </a:r>
              <a:r>
                <a:rPr lang="en-US" sz="1050" baseline="30000" dirty="0">
                  <a:solidFill>
                    <a:schemeClr val="tx2"/>
                  </a:solidFill>
                </a:rPr>
                <a:t>th</a:t>
              </a:r>
              <a:r>
                <a:rPr lang="en-US" sz="1050" dirty="0">
                  <a:solidFill>
                    <a:schemeClr val="tx2"/>
                  </a:solidFill>
                </a:rPr>
                <a:t> grade math</a:t>
              </a:r>
              <a:endParaRPr lang="en-US" sz="1000" dirty="0">
                <a:solidFill>
                  <a:schemeClr val="tx2"/>
                </a:solidFill>
              </a:endParaRPr>
            </a:p>
            <a:p>
              <a:pPr>
                <a:spcBef>
                  <a:spcPts val="300"/>
                </a:spcBef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57A37B6C-ADE1-9C46-B324-E29A7CE6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878641"/>
              </p:ext>
            </p:extLst>
          </p:nvPr>
        </p:nvGraphicFramePr>
        <p:xfrm>
          <a:off x="3198009" y="187369"/>
          <a:ext cx="1645920" cy="1287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Document" r:id="rId8" imgW="5943600" imgH="4648200" progId="Word.Document.12">
                  <p:embed/>
                </p:oleObj>
              </mc:Choice>
              <mc:Fallback>
                <p:oleObj name="Document" r:id="rId8" imgW="5943600" imgH="464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198009" y="187369"/>
                        <a:ext cx="1645920" cy="12871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Rectangle 48">
            <a:extLst>
              <a:ext uri="{FF2B5EF4-FFF2-40B4-BE49-F238E27FC236}">
                <a16:creationId xmlns:a16="http://schemas.microsoft.com/office/drawing/2014/main" id="{791007BC-D862-0E44-9FD9-192FBA731F0D}"/>
              </a:ext>
            </a:extLst>
          </p:cNvPr>
          <p:cNvSpPr/>
          <p:nvPr/>
        </p:nvSpPr>
        <p:spPr>
          <a:xfrm>
            <a:off x="3308661" y="2013769"/>
            <a:ext cx="4084247" cy="1314018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33806F6-31AB-ED47-9B20-F72186A7D0CF}"/>
              </a:ext>
            </a:extLst>
          </p:cNvPr>
          <p:cNvSpPr/>
          <p:nvPr/>
        </p:nvSpPr>
        <p:spPr>
          <a:xfrm>
            <a:off x="3308661" y="3509672"/>
            <a:ext cx="4122700" cy="2081371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5A7E43A-1C90-194A-BE5A-02D52998DDB7}"/>
              </a:ext>
            </a:extLst>
          </p:cNvPr>
          <p:cNvCxnSpPr>
            <a:cxnSpLocks/>
          </p:cNvCxnSpPr>
          <p:nvPr/>
        </p:nvCxnSpPr>
        <p:spPr>
          <a:xfrm>
            <a:off x="5305707" y="4465949"/>
            <a:ext cx="299688" cy="0"/>
          </a:xfrm>
          <a:prstGeom prst="straightConnector1">
            <a:avLst/>
          </a:prstGeom>
          <a:ln w="31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6CAED0-2C24-3F4C-A4D3-045976733719}"/>
              </a:ext>
            </a:extLst>
          </p:cNvPr>
          <p:cNvSpPr/>
          <p:nvPr/>
        </p:nvSpPr>
        <p:spPr>
          <a:xfrm>
            <a:off x="112542" y="148240"/>
            <a:ext cx="7568272" cy="98093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A6CAD5-561B-3B47-ADB3-188BEF0D83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4391" y="5752323"/>
            <a:ext cx="3118329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718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8536</TotalTime>
  <Words>76</Words>
  <Application>Microsoft Macintosh PowerPoint</Application>
  <PresentationFormat>Custom</PresentationFormat>
  <Paragraphs>20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Theme</vt:lpstr>
      <vt:lpstr>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Beth Furman</dc:creator>
  <cp:lastModifiedBy>Steve Furman</cp:lastModifiedBy>
  <cp:revision>221</cp:revision>
  <cp:lastPrinted>2021-04-02T18:47:19Z</cp:lastPrinted>
  <dcterms:created xsi:type="dcterms:W3CDTF">2013-05-02T16:25:44Z</dcterms:created>
  <dcterms:modified xsi:type="dcterms:W3CDTF">2021-06-15T13:59:46Z</dcterms:modified>
</cp:coreProperties>
</file>